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</p:sldIdLst>
  <p:sldSz cx="16459200" cy="12801600"/>
  <p:notesSz cx="6858000" cy="9144000"/>
  <p:defaultTextStyle>
    <a:defPPr>
      <a:defRPr lang="en-US"/>
    </a:defPPr>
    <a:lvl1pPr marL="0" algn="l" defTabSz="1258275" rtl="0" eaLnBrk="1" latinLnBrk="0" hangingPunct="1">
      <a:defRPr sz="2500" kern="1200">
        <a:solidFill>
          <a:schemeClr val="tx1"/>
        </a:solidFill>
        <a:latin typeface="+mn-lt"/>
        <a:ea typeface="+mn-ea"/>
        <a:cs typeface="+mn-cs"/>
      </a:defRPr>
    </a:lvl1pPr>
    <a:lvl2pPr marL="629138" algn="l" defTabSz="1258275" rtl="0" eaLnBrk="1" latinLnBrk="0" hangingPunct="1">
      <a:defRPr sz="2500" kern="1200">
        <a:solidFill>
          <a:schemeClr val="tx1"/>
        </a:solidFill>
        <a:latin typeface="+mn-lt"/>
        <a:ea typeface="+mn-ea"/>
        <a:cs typeface="+mn-cs"/>
      </a:defRPr>
    </a:lvl2pPr>
    <a:lvl3pPr marL="1258275" algn="l" defTabSz="1258275" rtl="0" eaLnBrk="1" latinLnBrk="0" hangingPunct="1">
      <a:defRPr sz="2500" kern="1200">
        <a:solidFill>
          <a:schemeClr val="tx1"/>
        </a:solidFill>
        <a:latin typeface="+mn-lt"/>
        <a:ea typeface="+mn-ea"/>
        <a:cs typeface="+mn-cs"/>
      </a:defRPr>
    </a:lvl3pPr>
    <a:lvl4pPr marL="1887413" algn="l" defTabSz="1258275" rtl="0" eaLnBrk="1" latinLnBrk="0" hangingPunct="1">
      <a:defRPr sz="2500" kern="1200">
        <a:solidFill>
          <a:schemeClr val="tx1"/>
        </a:solidFill>
        <a:latin typeface="+mn-lt"/>
        <a:ea typeface="+mn-ea"/>
        <a:cs typeface="+mn-cs"/>
      </a:defRPr>
    </a:lvl4pPr>
    <a:lvl5pPr marL="2516551" algn="l" defTabSz="1258275" rtl="0" eaLnBrk="1" latinLnBrk="0" hangingPunct="1">
      <a:defRPr sz="2500" kern="1200">
        <a:solidFill>
          <a:schemeClr val="tx1"/>
        </a:solidFill>
        <a:latin typeface="+mn-lt"/>
        <a:ea typeface="+mn-ea"/>
        <a:cs typeface="+mn-cs"/>
      </a:defRPr>
    </a:lvl5pPr>
    <a:lvl6pPr marL="3145689" algn="l" defTabSz="1258275" rtl="0" eaLnBrk="1" latinLnBrk="0" hangingPunct="1">
      <a:defRPr sz="2500" kern="1200">
        <a:solidFill>
          <a:schemeClr val="tx1"/>
        </a:solidFill>
        <a:latin typeface="+mn-lt"/>
        <a:ea typeface="+mn-ea"/>
        <a:cs typeface="+mn-cs"/>
      </a:defRPr>
    </a:lvl6pPr>
    <a:lvl7pPr marL="3774826" algn="l" defTabSz="1258275" rtl="0" eaLnBrk="1" latinLnBrk="0" hangingPunct="1">
      <a:defRPr sz="2500" kern="1200">
        <a:solidFill>
          <a:schemeClr val="tx1"/>
        </a:solidFill>
        <a:latin typeface="+mn-lt"/>
        <a:ea typeface="+mn-ea"/>
        <a:cs typeface="+mn-cs"/>
      </a:defRPr>
    </a:lvl7pPr>
    <a:lvl8pPr marL="4403963" algn="l" defTabSz="1258275" rtl="0" eaLnBrk="1" latinLnBrk="0" hangingPunct="1">
      <a:defRPr sz="2500" kern="1200">
        <a:solidFill>
          <a:schemeClr val="tx1"/>
        </a:solidFill>
        <a:latin typeface="+mn-lt"/>
        <a:ea typeface="+mn-ea"/>
        <a:cs typeface="+mn-cs"/>
      </a:defRPr>
    </a:lvl8pPr>
    <a:lvl9pPr marL="5033101" algn="l" defTabSz="1258275" rtl="0" eaLnBrk="1" latinLnBrk="0" hangingPunct="1">
      <a:defRPr sz="25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55" d="100"/>
          <a:sy n="55" d="100"/>
        </p:scale>
        <p:origin x="-1878" y="-312"/>
      </p:cViewPr>
      <p:guideLst>
        <p:guide orient="horz" pos="4032"/>
        <p:guide pos="757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34441" y="2095082"/>
            <a:ext cx="13990320" cy="4456853"/>
          </a:xfrm>
        </p:spPr>
        <p:txBody>
          <a:bodyPr anchor="b"/>
          <a:lstStyle>
            <a:lvl1pPr algn="ctr">
              <a:defRPr sz="9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57403" y="6723807"/>
            <a:ext cx="12344401" cy="3090754"/>
          </a:xfrm>
        </p:spPr>
        <p:txBody>
          <a:bodyPr/>
          <a:lstStyle>
            <a:lvl1pPr marL="0" indent="0" algn="ctr">
              <a:buNone/>
              <a:defRPr sz="3800"/>
            </a:lvl1pPr>
            <a:lvl2pPr marL="730066" indent="0" algn="ctr">
              <a:buNone/>
              <a:defRPr sz="3200"/>
            </a:lvl2pPr>
            <a:lvl3pPr marL="1460132" indent="0" algn="ctr">
              <a:buNone/>
              <a:defRPr sz="2900"/>
            </a:lvl3pPr>
            <a:lvl4pPr marL="2190198" indent="0" algn="ctr">
              <a:buNone/>
              <a:defRPr sz="2600"/>
            </a:lvl4pPr>
            <a:lvl5pPr marL="2920263" indent="0" algn="ctr">
              <a:buNone/>
              <a:defRPr sz="2600"/>
            </a:lvl5pPr>
            <a:lvl6pPr marL="3650330" indent="0" algn="ctr">
              <a:buNone/>
              <a:defRPr sz="2600"/>
            </a:lvl6pPr>
            <a:lvl7pPr marL="4380395" indent="0" algn="ctr">
              <a:buNone/>
              <a:defRPr sz="2600"/>
            </a:lvl7pPr>
            <a:lvl8pPr marL="5110461" indent="0" algn="ctr">
              <a:buNone/>
              <a:defRPr sz="2600"/>
            </a:lvl8pPr>
            <a:lvl9pPr marL="5840527" indent="0" algn="ctr">
              <a:buNone/>
              <a:defRPr sz="2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22A6A-89E4-4CF7-AEC2-77BC2B4E123D}" type="datetimeFigureOut">
              <a:rPr lang="en-US" smtClean="0"/>
              <a:t>6/28/2015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5316DD-29E7-4D0D-A8BB-68F2201139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69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22A6A-89E4-4CF7-AEC2-77BC2B4E123D}" type="datetimeFigureOut">
              <a:rPr lang="en-US" smtClean="0"/>
              <a:t>6/28/2015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5316DD-29E7-4D0D-A8BB-68F2201139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5450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778617" y="681571"/>
            <a:ext cx="3549016" cy="1084876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31574" y="681571"/>
            <a:ext cx="10441305" cy="1084876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22A6A-89E4-4CF7-AEC2-77BC2B4E123D}" type="datetimeFigureOut">
              <a:rPr lang="en-US" smtClean="0"/>
              <a:t>6/28/2015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5316DD-29E7-4D0D-A8BB-68F2201139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2177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22A6A-89E4-4CF7-AEC2-77BC2B4E123D}" type="datetimeFigureOut">
              <a:rPr lang="en-US" smtClean="0"/>
              <a:t>6/28/2015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5316DD-29E7-4D0D-A8BB-68F2201139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0575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2999" y="3191522"/>
            <a:ext cx="14196060" cy="5325107"/>
          </a:xfrm>
        </p:spPr>
        <p:txBody>
          <a:bodyPr anchor="b"/>
          <a:lstStyle>
            <a:lvl1pPr>
              <a:defRPr sz="9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2999" y="8567002"/>
            <a:ext cx="14196060" cy="2800349"/>
          </a:xfrm>
        </p:spPr>
        <p:txBody>
          <a:bodyPr/>
          <a:lstStyle>
            <a:lvl1pPr marL="0" indent="0">
              <a:buNone/>
              <a:defRPr sz="3800">
                <a:solidFill>
                  <a:schemeClr val="tx1"/>
                </a:solidFill>
              </a:defRPr>
            </a:lvl1pPr>
            <a:lvl2pPr marL="730066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2pPr>
            <a:lvl3pPr marL="1460132" indent="0">
              <a:buNone/>
              <a:defRPr sz="2900">
                <a:solidFill>
                  <a:schemeClr val="tx1">
                    <a:tint val="75000"/>
                  </a:schemeClr>
                </a:solidFill>
              </a:defRPr>
            </a:lvl3pPr>
            <a:lvl4pPr marL="2190198" indent="0">
              <a:buNone/>
              <a:defRPr sz="2600">
                <a:solidFill>
                  <a:schemeClr val="tx1">
                    <a:tint val="75000"/>
                  </a:schemeClr>
                </a:solidFill>
              </a:defRPr>
            </a:lvl4pPr>
            <a:lvl5pPr marL="2920263" indent="0">
              <a:buNone/>
              <a:defRPr sz="2600">
                <a:solidFill>
                  <a:schemeClr val="tx1">
                    <a:tint val="75000"/>
                  </a:schemeClr>
                </a:solidFill>
              </a:defRPr>
            </a:lvl5pPr>
            <a:lvl6pPr marL="3650330" indent="0">
              <a:buNone/>
              <a:defRPr sz="2600">
                <a:solidFill>
                  <a:schemeClr val="tx1">
                    <a:tint val="75000"/>
                  </a:schemeClr>
                </a:solidFill>
              </a:defRPr>
            </a:lvl6pPr>
            <a:lvl7pPr marL="4380395" indent="0">
              <a:buNone/>
              <a:defRPr sz="2600">
                <a:solidFill>
                  <a:schemeClr val="tx1">
                    <a:tint val="75000"/>
                  </a:schemeClr>
                </a:solidFill>
              </a:defRPr>
            </a:lvl7pPr>
            <a:lvl8pPr marL="5110461" indent="0">
              <a:buNone/>
              <a:defRPr sz="2600">
                <a:solidFill>
                  <a:schemeClr val="tx1">
                    <a:tint val="75000"/>
                  </a:schemeClr>
                </a:solidFill>
              </a:defRPr>
            </a:lvl8pPr>
            <a:lvl9pPr marL="5840527" indent="0">
              <a:buNone/>
              <a:defRPr sz="2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22A6A-89E4-4CF7-AEC2-77BC2B4E123D}" type="datetimeFigureOut">
              <a:rPr lang="en-US" smtClean="0"/>
              <a:t>6/28/2015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5316DD-29E7-4D0D-A8BB-68F2201139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2562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31571" y="3407837"/>
            <a:ext cx="6995160" cy="812249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32471" y="3407837"/>
            <a:ext cx="6995160" cy="812249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22A6A-89E4-4CF7-AEC2-77BC2B4E123D}" type="datetimeFigureOut">
              <a:rPr lang="en-US" smtClean="0"/>
              <a:t>6/28/2015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5316DD-29E7-4D0D-A8BB-68F2201139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9969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3715" y="681575"/>
            <a:ext cx="14196060" cy="247438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33719" y="3138173"/>
            <a:ext cx="6963013" cy="1537970"/>
          </a:xfrm>
        </p:spPr>
        <p:txBody>
          <a:bodyPr anchor="b"/>
          <a:lstStyle>
            <a:lvl1pPr marL="0" indent="0">
              <a:buNone/>
              <a:defRPr sz="3800" b="1"/>
            </a:lvl1pPr>
            <a:lvl2pPr marL="730066" indent="0">
              <a:buNone/>
              <a:defRPr sz="3200" b="1"/>
            </a:lvl2pPr>
            <a:lvl3pPr marL="1460132" indent="0">
              <a:buNone/>
              <a:defRPr sz="2900" b="1"/>
            </a:lvl3pPr>
            <a:lvl4pPr marL="2190198" indent="0">
              <a:buNone/>
              <a:defRPr sz="2600" b="1"/>
            </a:lvl4pPr>
            <a:lvl5pPr marL="2920263" indent="0">
              <a:buNone/>
              <a:defRPr sz="2600" b="1"/>
            </a:lvl5pPr>
            <a:lvl6pPr marL="3650330" indent="0">
              <a:buNone/>
              <a:defRPr sz="2600" b="1"/>
            </a:lvl6pPr>
            <a:lvl7pPr marL="4380395" indent="0">
              <a:buNone/>
              <a:defRPr sz="2600" b="1"/>
            </a:lvl7pPr>
            <a:lvl8pPr marL="5110461" indent="0">
              <a:buNone/>
              <a:defRPr sz="2600" b="1"/>
            </a:lvl8pPr>
            <a:lvl9pPr marL="5840527" indent="0">
              <a:buNone/>
              <a:defRPr sz="2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33719" y="4676146"/>
            <a:ext cx="6963013" cy="687789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332473" y="3138173"/>
            <a:ext cx="6997305" cy="1537970"/>
          </a:xfrm>
        </p:spPr>
        <p:txBody>
          <a:bodyPr anchor="b"/>
          <a:lstStyle>
            <a:lvl1pPr marL="0" indent="0">
              <a:buNone/>
              <a:defRPr sz="3800" b="1"/>
            </a:lvl1pPr>
            <a:lvl2pPr marL="730066" indent="0">
              <a:buNone/>
              <a:defRPr sz="3200" b="1"/>
            </a:lvl2pPr>
            <a:lvl3pPr marL="1460132" indent="0">
              <a:buNone/>
              <a:defRPr sz="2900" b="1"/>
            </a:lvl3pPr>
            <a:lvl4pPr marL="2190198" indent="0">
              <a:buNone/>
              <a:defRPr sz="2600" b="1"/>
            </a:lvl4pPr>
            <a:lvl5pPr marL="2920263" indent="0">
              <a:buNone/>
              <a:defRPr sz="2600" b="1"/>
            </a:lvl5pPr>
            <a:lvl6pPr marL="3650330" indent="0">
              <a:buNone/>
              <a:defRPr sz="2600" b="1"/>
            </a:lvl6pPr>
            <a:lvl7pPr marL="4380395" indent="0">
              <a:buNone/>
              <a:defRPr sz="2600" b="1"/>
            </a:lvl7pPr>
            <a:lvl8pPr marL="5110461" indent="0">
              <a:buNone/>
              <a:defRPr sz="2600" b="1"/>
            </a:lvl8pPr>
            <a:lvl9pPr marL="5840527" indent="0">
              <a:buNone/>
              <a:defRPr sz="2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8332473" y="4676146"/>
            <a:ext cx="6997305" cy="687789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22A6A-89E4-4CF7-AEC2-77BC2B4E123D}" type="datetimeFigureOut">
              <a:rPr lang="en-US" smtClean="0"/>
              <a:t>6/28/2015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5316DD-29E7-4D0D-A8BB-68F2201139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9230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22A6A-89E4-4CF7-AEC2-77BC2B4E123D}" type="datetimeFigureOut">
              <a:rPr lang="en-US" smtClean="0"/>
              <a:t>6/28/2015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5316DD-29E7-4D0D-A8BB-68F2201139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7416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22A6A-89E4-4CF7-AEC2-77BC2B4E123D}" type="datetimeFigureOut">
              <a:rPr lang="en-US" smtClean="0"/>
              <a:t>6/28/2015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5316DD-29E7-4D0D-A8BB-68F2201139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839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3716" y="853448"/>
            <a:ext cx="5308520" cy="2987042"/>
          </a:xfrm>
        </p:spPr>
        <p:txBody>
          <a:bodyPr anchor="b"/>
          <a:lstStyle>
            <a:lvl1pPr>
              <a:defRPr sz="51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97306" y="1843202"/>
            <a:ext cx="8332469" cy="9097434"/>
          </a:xfrm>
        </p:spPr>
        <p:txBody>
          <a:bodyPr/>
          <a:lstStyle>
            <a:lvl1pPr>
              <a:defRPr sz="5100"/>
            </a:lvl1pPr>
            <a:lvl2pPr>
              <a:defRPr sz="4500"/>
            </a:lvl2pPr>
            <a:lvl3pPr>
              <a:defRPr sz="3800"/>
            </a:lvl3pPr>
            <a:lvl4pPr>
              <a:defRPr sz="3200"/>
            </a:lvl4pPr>
            <a:lvl5pPr>
              <a:defRPr sz="3200"/>
            </a:lvl5pPr>
            <a:lvl6pPr>
              <a:defRPr sz="3200"/>
            </a:lvl6pPr>
            <a:lvl7pPr>
              <a:defRPr sz="3200"/>
            </a:lvl7pPr>
            <a:lvl8pPr>
              <a:defRPr sz="3200"/>
            </a:lvl8pPr>
            <a:lvl9pPr>
              <a:defRPr sz="3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33716" y="3840479"/>
            <a:ext cx="5308520" cy="7114964"/>
          </a:xfrm>
        </p:spPr>
        <p:txBody>
          <a:bodyPr/>
          <a:lstStyle>
            <a:lvl1pPr marL="0" indent="0">
              <a:buNone/>
              <a:defRPr sz="2600"/>
            </a:lvl1pPr>
            <a:lvl2pPr marL="730066" indent="0">
              <a:buNone/>
              <a:defRPr sz="2200"/>
            </a:lvl2pPr>
            <a:lvl3pPr marL="1460132" indent="0">
              <a:buNone/>
              <a:defRPr sz="1900"/>
            </a:lvl3pPr>
            <a:lvl4pPr marL="2190198" indent="0">
              <a:buNone/>
              <a:defRPr sz="1600"/>
            </a:lvl4pPr>
            <a:lvl5pPr marL="2920263" indent="0">
              <a:buNone/>
              <a:defRPr sz="1600"/>
            </a:lvl5pPr>
            <a:lvl6pPr marL="3650330" indent="0">
              <a:buNone/>
              <a:defRPr sz="1600"/>
            </a:lvl6pPr>
            <a:lvl7pPr marL="4380395" indent="0">
              <a:buNone/>
              <a:defRPr sz="1600"/>
            </a:lvl7pPr>
            <a:lvl8pPr marL="5110461" indent="0">
              <a:buNone/>
              <a:defRPr sz="1600"/>
            </a:lvl8pPr>
            <a:lvl9pPr marL="5840527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22A6A-89E4-4CF7-AEC2-77BC2B4E123D}" type="datetimeFigureOut">
              <a:rPr lang="en-US" smtClean="0"/>
              <a:t>6/28/2015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5316DD-29E7-4D0D-A8BB-68F2201139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1498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3716" y="853448"/>
            <a:ext cx="5308520" cy="2987042"/>
          </a:xfrm>
        </p:spPr>
        <p:txBody>
          <a:bodyPr anchor="b"/>
          <a:lstStyle>
            <a:lvl1pPr>
              <a:defRPr sz="51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97306" y="1843202"/>
            <a:ext cx="8332469" cy="9097434"/>
          </a:xfrm>
        </p:spPr>
        <p:txBody>
          <a:bodyPr anchor="t"/>
          <a:lstStyle>
            <a:lvl1pPr marL="0" indent="0">
              <a:buNone/>
              <a:defRPr sz="5100"/>
            </a:lvl1pPr>
            <a:lvl2pPr marL="730066" indent="0">
              <a:buNone/>
              <a:defRPr sz="4500"/>
            </a:lvl2pPr>
            <a:lvl3pPr marL="1460132" indent="0">
              <a:buNone/>
              <a:defRPr sz="3800"/>
            </a:lvl3pPr>
            <a:lvl4pPr marL="2190198" indent="0">
              <a:buNone/>
              <a:defRPr sz="3200"/>
            </a:lvl4pPr>
            <a:lvl5pPr marL="2920263" indent="0">
              <a:buNone/>
              <a:defRPr sz="3200"/>
            </a:lvl5pPr>
            <a:lvl6pPr marL="3650330" indent="0">
              <a:buNone/>
              <a:defRPr sz="3200"/>
            </a:lvl6pPr>
            <a:lvl7pPr marL="4380395" indent="0">
              <a:buNone/>
              <a:defRPr sz="3200"/>
            </a:lvl7pPr>
            <a:lvl8pPr marL="5110461" indent="0">
              <a:buNone/>
              <a:defRPr sz="3200"/>
            </a:lvl8pPr>
            <a:lvl9pPr marL="5840527" indent="0">
              <a:buNone/>
              <a:defRPr sz="32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33716" y="3840479"/>
            <a:ext cx="5308520" cy="7114964"/>
          </a:xfrm>
        </p:spPr>
        <p:txBody>
          <a:bodyPr/>
          <a:lstStyle>
            <a:lvl1pPr marL="0" indent="0">
              <a:buNone/>
              <a:defRPr sz="2600"/>
            </a:lvl1pPr>
            <a:lvl2pPr marL="730066" indent="0">
              <a:buNone/>
              <a:defRPr sz="2200"/>
            </a:lvl2pPr>
            <a:lvl3pPr marL="1460132" indent="0">
              <a:buNone/>
              <a:defRPr sz="1900"/>
            </a:lvl3pPr>
            <a:lvl4pPr marL="2190198" indent="0">
              <a:buNone/>
              <a:defRPr sz="1600"/>
            </a:lvl4pPr>
            <a:lvl5pPr marL="2920263" indent="0">
              <a:buNone/>
              <a:defRPr sz="1600"/>
            </a:lvl5pPr>
            <a:lvl6pPr marL="3650330" indent="0">
              <a:buNone/>
              <a:defRPr sz="1600"/>
            </a:lvl6pPr>
            <a:lvl7pPr marL="4380395" indent="0">
              <a:buNone/>
              <a:defRPr sz="1600"/>
            </a:lvl7pPr>
            <a:lvl8pPr marL="5110461" indent="0">
              <a:buNone/>
              <a:defRPr sz="1600"/>
            </a:lvl8pPr>
            <a:lvl9pPr marL="5840527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22A6A-89E4-4CF7-AEC2-77BC2B4E123D}" type="datetimeFigureOut">
              <a:rPr lang="en-US" smtClean="0"/>
              <a:t>6/28/2015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5316DD-29E7-4D0D-A8BB-68F2201139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1075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31572" y="681575"/>
            <a:ext cx="14196060" cy="2474384"/>
          </a:xfrm>
          <a:prstGeom prst="rect">
            <a:avLst/>
          </a:prstGeom>
        </p:spPr>
        <p:txBody>
          <a:bodyPr vert="horz" lIns="73536" tIns="36768" rIns="73536" bIns="36768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31572" y="3407837"/>
            <a:ext cx="14196060" cy="8122497"/>
          </a:xfrm>
          <a:prstGeom prst="rect">
            <a:avLst/>
          </a:prstGeom>
        </p:spPr>
        <p:txBody>
          <a:bodyPr vert="horz" lIns="73536" tIns="36768" rIns="73536" bIns="36768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31571" y="11865193"/>
            <a:ext cx="3703321" cy="681566"/>
          </a:xfrm>
          <a:prstGeom prst="rect">
            <a:avLst/>
          </a:prstGeom>
        </p:spPr>
        <p:txBody>
          <a:bodyPr vert="horz" lIns="73536" tIns="36768" rIns="73536" bIns="36768" rtlCol="0" anchor="ctr"/>
          <a:lstStyle>
            <a:lvl1pPr algn="l">
              <a:defRPr sz="1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D22A6A-89E4-4CF7-AEC2-77BC2B4E123D}" type="datetimeFigureOut">
              <a:rPr lang="en-US" smtClean="0"/>
              <a:t>6/28/2015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452111" y="11865193"/>
            <a:ext cx="5554980" cy="681566"/>
          </a:xfrm>
          <a:prstGeom prst="rect">
            <a:avLst/>
          </a:prstGeom>
        </p:spPr>
        <p:txBody>
          <a:bodyPr vert="horz" lIns="73536" tIns="36768" rIns="73536" bIns="36768" rtlCol="0" anchor="ctr"/>
          <a:lstStyle>
            <a:lvl1pPr algn="ctr">
              <a:defRPr sz="1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624312" y="11865193"/>
            <a:ext cx="3703321" cy="681566"/>
          </a:xfrm>
          <a:prstGeom prst="rect">
            <a:avLst/>
          </a:prstGeom>
        </p:spPr>
        <p:txBody>
          <a:bodyPr vert="horz" lIns="73536" tIns="36768" rIns="73536" bIns="36768" rtlCol="0" anchor="ctr"/>
          <a:lstStyle>
            <a:lvl1pPr algn="r">
              <a:defRPr sz="1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5316DD-29E7-4D0D-A8BB-68F2201139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9273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460132" rtl="0" eaLnBrk="1" latinLnBrk="0" hangingPunct="1">
        <a:lnSpc>
          <a:spcPct val="90000"/>
        </a:lnSpc>
        <a:spcBef>
          <a:spcPct val="0"/>
        </a:spcBef>
        <a:buNone/>
        <a:defRPr sz="7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5033" indent="-365033" algn="l" defTabSz="1460132" rtl="0" eaLnBrk="1" latinLnBrk="0" hangingPunct="1">
        <a:lnSpc>
          <a:spcPct val="90000"/>
        </a:lnSpc>
        <a:spcBef>
          <a:spcPts val="1597"/>
        </a:spcBef>
        <a:buFont typeface="Arial" panose="020B0604020202020204" pitchFamily="34" charset="0"/>
        <a:buChar char="•"/>
        <a:defRPr sz="4500" kern="1200">
          <a:solidFill>
            <a:schemeClr val="tx1"/>
          </a:solidFill>
          <a:latin typeface="+mn-lt"/>
          <a:ea typeface="+mn-ea"/>
          <a:cs typeface="+mn-cs"/>
        </a:defRPr>
      </a:lvl1pPr>
      <a:lvl2pPr marL="1095098" indent="-365033" algn="l" defTabSz="1460132" rtl="0" eaLnBrk="1" latinLnBrk="0" hangingPunct="1">
        <a:lnSpc>
          <a:spcPct val="90000"/>
        </a:lnSpc>
        <a:spcBef>
          <a:spcPts val="799"/>
        </a:spcBef>
        <a:buFont typeface="Arial" panose="020B0604020202020204" pitchFamily="34" charset="0"/>
        <a:buChar char="•"/>
        <a:defRPr sz="3800" kern="1200">
          <a:solidFill>
            <a:schemeClr val="tx1"/>
          </a:solidFill>
          <a:latin typeface="+mn-lt"/>
          <a:ea typeface="+mn-ea"/>
          <a:cs typeface="+mn-cs"/>
        </a:defRPr>
      </a:lvl2pPr>
      <a:lvl3pPr marL="1825165" indent="-365033" algn="l" defTabSz="1460132" rtl="0" eaLnBrk="1" latinLnBrk="0" hangingPunct="1">
        <a:lnSpc>
          <a:spcPct val="90000"/>
        </a:lnSpc>
        <a:spcBef>
          <a:spcPts val="799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555230" indent="-365033" algn="l" defTabSz="1460132" rtl="0" eaLnBrk="1" latinLnBrk="0" hangingPunct="1">
        <a:lnSpc>
          <a:spcPct val="90000"/>
        </a:lnSpc>
        <a:spcBef>
          <a:spcPts val="799"/>
        </a:spcBef>
        <a:buFont typeface="Arial" panose="020B0604020202020204" pitchFamily="34" charset="0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4pPr>
      <a:lvl5pPr marL="3285296" indent="-365033" algn="l" defTabSz="1460132" rtl="0" eaLnBrk="1" latinLnBrk="0" hangingPunct="1">
        <a:lnSpc>
          <a:spcPct val="90000"/>
        </a:lnSpc>
        <a:spcBef>
          <a:spcPts val="799"/>
        </a:spcBef>
        <a:buFont typeface="Arial" panose="020B0604020202020204" pitchFamily="34" charset="0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5pPr>
      <a:lvl6pPr marL="4015363" indent="-365033" algn="l" defTabSz="1460132" rtl="0" eaLnBrk="1" latinLnBrk="0" hangingPunct="1">
        <a:lnSpc>
          <a:spcPct val="90000"/>
        </a:lnSpc>
        <a:spcBef>
          <a:spcPts val="799"/>
        </a:spcBef>
        <a:buFont typeface="Arial" panose="020B0604020202020204" pitchFamily="34" charset="0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6pPr>
      <a:lvl7pPr marL="4745428" indent="-365033" algn="l" defTabSz="1460132" rtl="0" eaLnBrk="1" latinLnBrk="0" hangingPunct="1">
        <a:lnSpc>
          <a:spcPct val="90000"/>
        </a:lnSpc>
        <a:spcBef>
          <a:spcPts val="799"/>
        </a:spcBef>
        <a:buFont typeface="Arial" panose="020B0604020202020204" pitchFamily="34" charset="0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7pPr>
      <a:lvl8pPr marL="5475494" indent="-365033" algn="l" defTabSz="1460132" rtl="0" eaLnBrk="1" latinLnBrk="0" hangingPunct="1">
        <a:lnSpc>
          <a:spcPct val="90000"/>
        </a:lnSpc>
        <a:spcBef>
          <a:spcPts val="799"/>
        </a:spcBef>
        <a:buFont typeface="Arial" panose="020B0604020202020204" pitchFamily="34" charset="0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8pPr>
      <a:lvl9pPr marL="6205560" indent="-365033" algn="l" defTabSz="1460132" rtl="0" eaLnBrk="1" latinLnBrk="0" hangingPunct="1">
        <a:lnSpc>
          <a:spcPct val="90000"/>
        </a:lnSpc>
        <a:spcBef>
          <a:spcPts val="799"/>
        </a:spcBef>
        <a:buFont typeface="Arial" panose="020B0604020202020204" pitchFamily="34" charset="0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460132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730066" algn="l" defTabSz="1460132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2pPr>
      <a:lvl3pPr marL="1460132" algn="l" defTabSz="1460132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3pPr>
      <a:lvl4pPr marL="2190198" algn="l" defTabSz="1460132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4pPr>
      <a:lvl5pPr marL="2920263" algn="l" defTabSz="1460132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5pPr>
      <a:lvl6pPr marL="3650330" algn="l" defTabSz="1460132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6pPr>
      <a:lvl7pPr marL="4380395" algn="l" defTabSz="1460132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7pPr>
      <a:lvl8pPr marL="5110461" algn="l" defTabSz="1460132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8pPr>
      <a:lvl9pPr marL="5840527" algn="l" defTabSz="1460132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Picture 12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7" t="780" r="535" b="991"/>
          <a:stretch/>
        </p:blipFill>
        <p:spPr>
          <a:xfrm flipV="1">
            <a:off x="7871638" y="633001"/>
            <a:ext cx="8376535" cy="5534250"/>
          </a:xfrm>
          <a:prstGeom prst="rect">
            <a:avLst/>
          </a:prstGeom>
          <a:ln w="127000" cap="flat">
            <a:solidFill>
              <a:srgbClr val="B2E2E2"/>
            </a:solidFill>
            <a:miter lim="800000"/>
          </a:ln>
          <a:effectLst/>
        </p:spPr>
      </p:pic>
      <p:sp>
        <p:nvSpPr>
          <p:cNvPr id="123" name="Teardrop 122"/>
          <p:cNvSpPr>
            <a:spLocks noChangeAspect="1"/>
          </p:cNvSpPr>
          <p:nvPr/>
        </p:nvSpPr>
        <p:spPr>
          <a:xfrm rot="5400000">
            <a:off x="7871638" y="3172"/>
            <a:ext cx="1505702" cy="1505702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1500" dirty="0" smtClean="0"/>
              <a:t>B</a:t>
            </a:r>
            <a:endParaRPr lang="en-US" sz="11500" dirty="0"/>
          </a:p>
        </p:txBody>
      </p:sp>
      <p:grpSp>
        <p:nvGrpSpPr>
          <p:cNvPr id="124" name="Group 123"/>
          <p:cNvGrpSpPr/>
          <p:nvPr/>
        </p:nvGrpSpPr>
        <p:grpSpPr>
          <a:xfrm>
            <a:off x="-280476" y="62865"/>
            <a:ext cx="6980791" cy="6314635"/>
            <a:chOff x="-245970" y="262890"/>
            <a:chExt cx="6980791" cy="6314635"/>
          </a:xfrm>
        </p:grpSpPr>
        <p:grpSp>
          <p:nvGrpSpPr>
            <p:cNvPr id="125" name="Group 124"/>
            <p:cNvGrpSpPr/>
            <p:nvPr/>
          </p:nvGrpSpPr>
          <p:grpSpPr>
            <a:xfrm>
              <a:off x="-245970" y="1176811"/>
              <a:ext cx="6480106" cy="5400714"/>
              <a:chOff x="76200" y="982711"/>
              <a:chExt cx="8924359" cy="7437825"/>
            </a:xfrm>
          </p:grpSpPr>
          <p:pic>
            <p:nvPicPr>
              <p:cNvPr id="129" name="Picture 128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200" y="982711"/>
                <a:ext cx="8805908" cy="7437825"/>
              </a:xfrm>
              <a:prstGeom prst="rect">
                <a:avLst/>
              </a:prstGeom>
            </p:spPr>
          </p:pic>
          <p:pic>
            <p:nvPicPr>
              <p:cNvPr id="130" name="Picture 129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36619">
                <a:off x="4727495" y="4474575"/>
                <a:ext cx="3491434" cy="3542387"/>
              </a:xfrm>
              <a:prstGeom prst="rect">
                <a:avLst/>
              </a:prstGeom>
            </p:spPr>
          </p:pic>
          <p:grpSp>
            <p:nvGrpSpPr>
              <p:cNvPr id="131" name="Group 130"/>
              <p:cNvGrpSpPr/>
              <p:nvPr/>
            </p:nvGrpSpPr>
            <p:grpSpPr>
              <a:xfrm>
                <a:off x="3025668" y="1095860"/>
                <a:ext cx="3321790" cy="7159819"/>
                <a:chOff x="3477317" y="896181"/>
                <a:chExt cx="3383004" cy="7291763"/>
              </a:xfrm>
            </p:grpSpPr>
            <p:cxnSp>
              <p:nvCxnSpPr>
                <p:cNvPr id="137" name="Straight Connector 136"/>
                <p:cNvCxnSpPr/>
                <p:nvPr/>
              </p:nvCxnSpPr>
              <p:spPr>
                <a:xfrm flipV="1">
                  <a:off x="3519755" y="915582"/>
                  <a:ext cx="3328200" cy="4564373"/>
                </a:xfrm>
                <a:prstGeom prst="line">
                  <a:avLst/>
                </a:prstGeom>
                <a:ln w="127000" cap="rnd">
                  <a:solidFill>
                    <a:srgbClr val="66C2A4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8" name="Straight Connector 137"/>
                <p:cNvCxnSpPr/>
                <p:nvPr/>
              </p:nvCxnSpPr>
              <p:spPr>
                <a:xfrm flipV="1">
                  <a:off x="3481821" y="5460555"/>
                  <a:ext cx="37934" cy="2674543"/>
                </a:xfrm>
                <a:prstGeom prst="line">
                  <a:avLst/>
                </a:prstGeom>
                <a:ln w="127000" cap="rnd">
                  <a:solidFill>
                    <a:srgbClr val="66C2A4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9" name="Straight Connector 138"/>
                <p:cNvCxnSpPr/>
                <p:nvPr/>
              </p:nvCxnSpPr>
              <p:spPr>
                <a:xfrm flipH="1" flipV="1">
                  <a:off x="6847955" y="896181"/>
                  <a:ext cx="12366" cy="585743"/>
                </a:xfrm>
                <a:prstGeom prst="line">
                  <a:avLst/>
                </a:prstGeom>
                <a:ln w="127000" cap="rnd">
                  <a:solidFill>
                    <a:srgbClr val="66C2A4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0" name="Straight Connector 139"/>
                <p:cNvCxnSpPr/>
                <p:nvPr/>
              </p:nvCxnSpPr>
              <p:spPr>
                <a:xfrm flipV="1">
                  <a:off x="3477317" y="7870459"/>
                  <a:ext cx="198419" cy="317485"/>
                </a:xfrm>
                <a:prstGeom prst="line">
                  <a:avLst/>
                </a:prstGeom>
                <a:ln w="127000" cap="rnd">
                  <a:solidFill>
                    <a:srgbClr val="66C2A4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2" name="Group 131"/>
              <p:cNvGrpSpPr/>
              <p:nvPr/>
            </p:nvGrpSpPr>
            <p:grpSpPr>
              <a:xfrm>
                <a:off x="1898632" y="2487029"/>
                <a:ext cx="7101927" cy="4730873"/>
                <a:chOff x="2329512" y="2312986"/>
                <a:chExt cx="7232801" cy="4818052"/>
              </a:xfrm>
            </p:grpSpPr>
            <p:cxnSp>
              <p:nvCxnSpPr>
                <p:cNvPr id="134" name="Straight Connector 133"/>
                <p:cNvCxnSpPr/>
                <p:nvPr/>
              </p:nvCxnSpPr>
              <p:spPr>
                <a:xfrm flipH="1">
                  <a:off x="9389924" y="3525075"/>
                  <a:ext cx="172389" cy="3605963"/>
                </a:xfrm>
                <a:prstGeom prst="line">
                  <a:avLst/>
                </a:prstGeom>
                <a:ln w="127000" cap="rnd">
                  <a:solidFill>
                    <a:srgbClr val="B2E2E2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5" name="Straight Connector 134"/>
                <p:cNvCxnSpPr/>
                <p:nvPr/>
              </p:nvCxnSpPr>
              <p:spPr>
                <a:xfrm>
                  <a:off x="2374677" y="2332387"/>
                  <a:ext cx="7187636" cy="1212089"/>
                </a:xfrm>
                <a:prstGeom prst="line">
                  <a:avLst/>
                </a:prstGeom>
                <a:ln w="127000" cap="rnd">
                  <a:solidFill>
                    <a:srgbClr val="B2E2E2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6" name="Straight Connector 135"/>
                <p:cNvCxnSpPr/>
                <p:nvPr/>
              </p:nvCxnSpPr>
              <p:spPr>
                <a:xfrm>
                  <a:off x="2329512" y="2312986"/>
                  <a:ext cx="45165" cy="1858124"/>
                </a:xfrm>
                <a:prstGeom prst="line">
                  <a:avLst/>
                </a:prstGeom>
                <a:ln w="127000" cap="rnd">
                  <a:solidFill>
                    <a:srgbClr val="B2E2E2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33" name="Straight Connector 132"/>
              <p:cNvCxnSpPr/>
              <p:nvPr/>
            </p:nvCxnSpPr>
            <p:spPr>
              <a:xfrm>
                <a:off x="7441871" y="7021696"/>
                <a:ext cx="1389419" cy="234305"/>
              </a:xfrm>
              <a:prstGeom prst="line">
                <a:avLst/>
              </a:prstGeom>
              <a:ln w="127000" cap="rnd">
                <a:solidFill>
                  <a:srgbClr val="B2E2E2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6" name="TextBox 125"/>
            <p:cNvSpPr txBox="1"/>
            <p:nvPr/>
          </p:nvSpPr>
          <p:spPr>
            <a:xfrm>
              <a:off x="2243616" y="262890"/>
              <a:ext cx="3699316" cy="1107996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600" dirty="0" smtClean="0"/>
                <a:t>YZ </a:t>
              </a:r>
              <a:r>
                <a:rPr lang="en-US" sz="6600" dirty="0"/>
                <a:t>Plane</a:t>
              </a:r>
            </a:p>
          </p:txBody>
        </p:sp>
        <p:sp>
          <p:nvSpPr>
            <p:cNvPr id="127" name="TextBox 126"/>
            <p:cNvSpPr txBox="1"/>
            <p:nvPr/>
          </p:nvSpPr>
          <p:spPr>
            <a:xfrm rot="464205">
              <a:off x="3580568" y="1966138"/>
              <a:ext cx="3154253" cy="1107996"/>
            </a:xfrm>
            <a:prstGeom prst="rect">
              <a:avLst/>
            </a:prstGeom>
            <a:noFill/>
            <a:ln cap="rnd">
              <a:noFill/>
              <a:round/>
            </a:ln>
            <a:effectLst/>
          </p:spPr>
          <p:txBody>
            <a:bodyPr wrap="square" rtlCol="0">
              <a:spAutoFit/>
            </a:bodyPr>
            <a:lstStyle/>
            <a:p>
              <a:r>
                <a:rPr lang="en-US" sz="6600" dirty="0" smtClean="0">
                  <a:effectLst>
                    <a:glow rad="101600">
                      <a:schemeClr val="bg1">
                        <a:alpha val="40000"/>
                      </a:schemeClr>
                    </a:glow>
                  </a:effectLst>
                </a:rPr>
                <a:t>XY </a:t>
              </a:r>
              <a:r>
                <a:rPr lang="en-US" sz="6600" dirty="0">
                  <a:effectLst>
                    <a:glow rad="101600">
                      <a:schemeClr val="bg1">
                        <a:alpha val="40000"/>
                      </a:schemeClr>
                    </a:glow>
                  </a:effectLst>
                </a:rPr>
                <a:t>Plane</a:t>
              </a:r>
            </a:p>
          </p:txBody>
        </p:sp>
        <p:sp>
          <p:nvSpPr>
            <p:cNvPr id="128" name="Teardrop 127"/>
            <p:cNvSpPr>
              <a:spLocks noChangeAspect="1"/>
            </p:cNvSpPr>
            <p:nvPr/>
          </p:nvSpPr>
          <p:spPr>
            <a:xfrm rot="5400000">
              <a:off x="68534" y="233639"/>
              <a:ext cx="1422017" cy="1480519"/>
            </a:xfrm>
            <a:prstGeom prst="teardrop">
              <a:avLst/>
            </a:prstGeom>
            <a:solidFill>
              <a:srgbClr val="238B45"/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1500" dirty="0" smtClean="0"/>
                <a:t>A</a:t>
              </a:r>
              <a:endParaRPr lang="en-US" sz="11500" dirty="0"/>
            </a:p>
          </p:txBody>
        </p:sp>
      </p:grpSp>
      <p:sp>
        <p:nvSpPr>
          <p:cNvPr id="141" name="TextBox 140"/>
          <p:cNvSpPr txBox="1"/>
          <p:nvPr/>
        </p:nvSpPr>
        <p:spPr>
          <a:xfrm>
            <a:off x="9348012" y="5059255"/>
            <a:ext cx="3180896" cy="1107996"/>
          </a:xfrm>
          <a:prstGeom prst="rect">
            <a:avLst/>
          </a:prstGeom>
          <a:noFill/>
          <a:ln cap="rnd">
            <a:noFill/>
            <a:round/>
          </a:ln>
        </p:spPr>
        <p:txBody>
          <a:bodyPr wrap="square" rtlCol="0">
            <a:spAutoFit/>
          </a:bodyPr>
          <a:lstStyle/>
          <a:p>
            <a:r>
              <a:rPr lang="en-US" sz="6600" dirty="0" smtClean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</a:rPr>
              <a:t>XY </a:t>
            </a:r>
            <a:r>
              <a:rPr lang="en-US" sz="6600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</a:rPr>
              <a:t>Plane</a:t>
            </a:r>
          </a:p>
        </p:txBody>
      </p:sp>
      <p:pic>
        <p:nvPicPr>
          <p:cNvPr id="142" name="Picture 14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1" t="998" r="1014" b="1623"/>
          <a:stretch/>
        </p:blipFill>
        <p:spPr>
          <a:xfrm rot="5400000">
            <a:off x="2223790" y="5427069"/>
            <a:ext cx="5532120" cy="8657804"/>
          </a:xfrm>
          <a:prstGeom prst="rect">
            <a:avLst/>
          </a:prstGeom>
          <a:ln w="127000">
            <a:solidFill>
              <a:srgbClr val="66C2A4"/>
            </a:solidFill>
            <a:miter lim="800000"/>
          </a:ln>
        </p:spPr>
      </p:pic>
      <p:sp>
        <p:nvSpPr>
          <p:cNvPr id="143" name="Teardrop 142"/>
          <p:cNvSpPr>
            <a:spLocks noChangeAspect="1"/>
          </p:cNvSpPr>
          <p:nvPr/>
        </p:nvSpPr>
        <p:spPr>
          <a:xfrm rot="5400000">
            <a:off x="660948" y="6360082"/>
            <a:ext cx="1505702" cy="1505702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1500" dirty="0" smtClean="0"/>
              <a:t>C</a:t>
            </a:r>
            <a:endParaRPr lang="en-US" sz="11500" dirty="0"/>
          </a:p>
        </p:txBody>
      </p:sp>
      <p:sp>
        <p:nvSpPr>
          <p:cNvPr id="144" name="Rectangle 143"/>
          <p:cNvSpPr>
            <a:spLocks noChangeAspect="1"/>
          </p:cNvSpPr>
          <p:nvPr/>
        </p:nvSpPr>
        <p:spPr>
          <a:xfrm>
            <a:off x="4717617" y="8076947"/>
            <a:ext cx="901119" cy="897855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5" name="Straight Connector 144"/>
          <p:cNvCxnSpPr/>
          <p:nvPr/>
        </p:nvCxnSpPr>
        <p:spPr>
          <a:xfrm>
            <a:off x="5562610" y="8974802"/>
            <a:ext cx="4306704" cy="3613569"/>
          </a:xfrm>
          <a:prstGeom prst="line">
            <a:avLst/>
          </a:prstGeom>
          <a:ln w="7620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/>
          <p:cNvCxnSpPr/>
          <p:nvPr/>
        </p:nvCxnSpPr>
        <p:spPr>
          <a:xfrm flipV="1">
            <a:off x="5562609" y="6939199"/>
            <a:ext cx="4306705" cy="1137748"/>
          </a:xfrm>
          <a:prstGeom prst="line">
            <a:avLst/>
          </a:prstGeom>
          <a:ln w="7620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7" name="Picture 14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112484" y="6746742"/>
            <a:ext cx="5532120" cy="6018459"/>
          </a:xfrm>
          <a:prstGeom prst="rect">
            <a:avLst/>
          </a:prstGeom>
          <a:ln w="127000">
            <a:solidFill>
              <a:srgbClr val="66C2A4"/>
            </a:solidFill>
            <a:miter lim="800000"/>
          </a:ln>
        </p:spPr>
      </p:pic>
      <p:sp>
        <p:nvSpPr>
          <p:cNvPr id="148" name="Teardrop 147"/>
          <p:cNvSpPr>
            <a:spLocks noChangeAspect="1"/>
          </p:cNvSpPr>
          <p:nvPr/>
        </p:nvSpPr>
        <p:spPr>
          <a:xfrm rot="5400000">
            <a:off x="9898565" y="6363018"/>
            <a:ext cx="1422017" cy="1480519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1500" dirty="0" smtClean="0"/>
              <a:t>D</a:t>
            </a:r>
            <a:endParaRPr lang="en-US" sz="11500" dirty="0"/>
          </a:p>
        </p:txBody>
      </p:sp>
      <p:sp>
        <p:nvSpPr>
          <p:cNvPr id="149" name="TextBox 148"/>
          <p:cNvSpPr txBox="1"/>
          <p:nvPr/>
        </p:nvSpPr>
        <p:spPr>
          <a:xfrm>
            <a:off x="3399402" y="11416165"/>
            <a:ext cx="3180896" cy="1107996"/>
          </a:xfrm>
          <a:prstGeom prst="rect">
            <a:avLst/>
          </a:prstGeom>
          <a:noFill/>
          <a:ln cap="rnd">
            <a:noFill/>
            <a:round/>
          </a:ln>
        </p:spPr>
        <p:txBody>
          <a:bodyPr wrap="square" rtlCol="0">
            <a:spAutoFit/>
          </a:bodyPr>
          <a:lstStyle/>
          <a:p>
            <a:r>
              <a:rPr lang="en-US" sz="6600" dirty="0" smtClean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</a:rPr>
              <a:t>YZ </a:t>
            </a:r>
            <a:r>
              <a:rPr lang="en-US" sz="6600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</a:rPr>
              <a:t>Plane</a:t>
            </a:r>
          </a:p>
        </p:txBody>
      </p:sp>
    </p:spTree>
    <p:extLst>
      <p:ext uri="{BB962C8B-B14F-4D97-AF65-F5344CB8AC3E}">
        <p14:creationId xmlns:p14="http://schemas.microsoft.com/office/powerpoint/2010/main" val="310546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71</TotalTime>
  <Words>12</Words>
  <Application>Microsoft Office PowerPoint</Application>
  <PresentationFormat>Custom</PresentationFormat>
  <Paragraphs>8</Paragraphs>
  <Slides>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Office Theme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arindam</dc:creator>
  <cp:lastModifiedBy>bhattaca</cp:lastModifiedBy>
  <cp:revision>12</cp:revision>
  <dcterms:created xsi:type="dcterms:W3CDTF">2014-09-25T03:07:07Z</dcterms:created>
  <dcterms:modified xsi:type="dcterms:W3CDTF">2015-06-28T17:30:37Z</dcterms:modified>
</cp:coreProperties>
</file>